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87" r:id="rId8"/>
    <p:sldId id="289" r:id="rId9"/>
    <p:sldId id="288" r:id="rId10"/>
    <p:sldId id="290" r:id="rId11"/>
    <p:sldId id="266" r:id="rId12"/>
    <p:sldId id="267" r:id="rId13"/>
    <p:sldId id="285" r:id="rId14"/>
    <p:sldId id="286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ExtraBold" panose="020F0502020204030204" pitchFamily="34" charset="0"/>
      <p:bold r:id="rId21"/>
      <p:italic r:id="rId22"/>
      <p:boldItalic r:id="rId23"/>
    </p:embeddedFont>
    <p:embeddedFont>
      <p:font typeface="Montserrat ExtraLight" panose="020F0302020204030204" pitchFamily="34" charset="0"/>
      <p:regular r:id="rId24"/>
      <p:bold r:id="rId25"/>
      <p:italic r:id="rId26"/>
      <p:boldItalic r:id="rId27"/>
    </p:embeddedFont>
    <p:embeddedFont>
      <p:font typeface="Montserrat Medium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0A5C05-4D7A-435E-ACAF-DB38D3733F9A}">
  <a:tblStyle styleId="{D60A5C05-4D7A-435E-ACAF-DB38D3733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/>
    <p:restoredTop sz="94713"/>
  </p:normalViewPr>
  <p:slideViewPr>
    <p:cSldViewPr snapToGrid="0">
      <p:cViewPr varScale="1">
        <p:scale>
          <a:sx n="246" d="100"/>
          <a:sy n="246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3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76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63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77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1" r:id="rId6"/>
    <p:sldLayoutId id="2147483662" r:id="rId7"/>
    <p:sldLayoutId id="2147483665" r:id="rId8"/>
    <p:sldLayoutId id="2147483678" r:id="rId9"/>
    <p:sldLayoutId id="2147483679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HYPERMEDIA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Bringing Knowledge to your APIs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ASP.NET WEB API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</a:t>
            </a:r>
            <a:r>
              <a:rPr lang="en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implement Hypermedia in Web API?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 descr="Program coding on a computer screen"/>
          <p:cNvPicPr preferRelativeResize="0"/>
          <p:nvPr/>
        </p:nvPicPr>
        <p:blipFill>
          <a:blip r:embed="rId3"/>
          <a:srcRect l="22020" r="2202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key words are great for catching your audience’s attention</a:t>
            </a:r>
            <a:endParaRPr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WAY TO END THE PRESENTATION</a:t>
            </a:r>
            <a:endParaRPr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cwoodruff@live.com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616 724 6885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cwoodruff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3777;p85">
            <a:extLst>
              <a:ext uri="{FF2B5EF4-FFF2-40B4-BE49-F238E27FC236}">
                <a16:creationId xmlns:a16="http://schemas.microsoft.com/office/drawing/2014/main" id="{6DE987F3-C2C3-6BCD-DBF8-5ACF95BF03CF}"/>
              </a:ext>
            </a:extLst>
          </p:cNvPr>
          <p:cNvGrpSpPr/>
          <p:nvPr/>
        </p:nvGrpSpPr>
        <p:grpSpPr>
          <a:xfrm>
            <a:off x="2361059" y="2776274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3" name="Google Shape;13778;p85">
              <a:extLst>
                <a:ext uri="{FF2B5EF4-FFF2-40B4-BE49-F238E27FC236}">
                  <a16:creationId xmlns:a16="http://schemas.microsoft.com/office/drawing/2014/main" id="{7221AD15-51F9-E904-D3E1-FA9488195399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779;p85">
              <a:extLst>
                <a:ext uri="{FF2B5EF4-FFF2-40B4-BE49-F238E27FC236}">
                  <a16:creationId xmlns:a16="http://schemas.microsoft.com/office/drawing/2014/main" id="{6C602031-9E0B-E566-D42B-03D8E9CB9C19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DEEP-DIVE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REST and why Hypermedia is so important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913818" y="2620790"/>
            <a:ext cx="229646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implement Hypermedia in Web API?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METADATA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Hypermedia in ASP.NET Web API?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924216" y="2832875"/>
            <a:ext cx="721978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 Woodruff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be the part of the presentation where you can introduce yourself, write your email...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METADATA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Hypermedia in ASP.NET Web API?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SLIDE TITLE GOES HERE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DEEP-DIVE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look at REST and why Hypermedia is so important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075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</a:t>
            </a:r>
            <a:r>
              <a:rPr lang="en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68956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implement Hypermedia in Web API?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34607892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360</Words>
  <Application>Microsoft Macintosh PowerPoint</Application>
  <PresentationFormat>On-screen Show (16:9)</PresentationFormat>
  <Paragraphs>54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Montserrat Medium</vt:lpstr>
      <vt:lpstr>Montserrat ExtraLight</vt:lpstr>
      <vt:lpstr>Montserrat ExtraBold</vt:lpstr>
      <vt:lpstr>Montserrat</vt:lpstr>
      <vt:lpstr>Futuristic Background by Slidesgo</vt:lpstr>
      <vt:lpstr>HYPERMEDIA</vt:lpstr>
      <vt:lpstr>01</vt:lpstr>
      <vt:lpstr>Chris Woodruff</vt:lpstr>
      <vt:lpstr>“This is a quote, words full of wisdom that someone important said and can make the reader get inspired.”</vt:lpstr>
      <vt:lpstr>METADATA</vt:lpstr>
      <vt:lpstr>THE SLIDE TITLE GOES HERE!</vt:lpstr>
      <vt:lpstr>DEEP-DIVE</vt:lpstr>
      <vt:lpstr>THE SLIDE TITLE GOES HERE!</vt:lpstr>
      <vt:lpstr>CODE EXAMPLES</vt:lpstr>
      <vt:lpstr>THE SLIDE TITLE GOES HERE!</vt:lpstr>
      <vt:lpstr>Code</vt:lpstr>
      <vt:lpstr>AWESOME WORDS</vt:lpstr>
      <vt:lpstr>A GOOD WAY TO END THE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Chris Woodruff</dc:creator>
  <cp:lastModifiedBy>Chris Woodruff</cp:lastModifiedBy>
  <cp:revision>7</cp:revision>
  <dcterms:modified xsi:type="dcterms:W3CDTF">2023-10-28T14:49:19Z</dcterms:modified>
</cp:coreProperties>
</file>